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5" r:id="rId2"/>
    <p:sldId id="264" r:id="rId3"/>
    <p:sldId id="261" r:id="rId4"/>
    <p:sldId id="266" r:id="rId5"/>
    <p:sldId id="259" r:id="rId6"/>
    <p:sldId id="267" r:id="rId7"/>
    <p:sldId id="268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C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6D7F0-BB21-4ECB-B887-241243D2FD15}" v="405" dt="2024-02-07T14:45:44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es,David (ECCC)" userId="72008f15-4095-4710-a240-901fac434eb4" providerId="ADAL" clId="{60B6D7F0-BB21-4ECB-B887-241243D2FD15}"/>
    <pc:docChg chg="undo custSel addSld delSld modSld">
      <pc:chgData name="Iles,David (ECCC)" userId="72008f15-4095-4710-a240-901fac434eb4" providerId="ADAL" clId="{60B6D7F0-BB21-4ECB-B887-241243D2FD15}" dt="2024-02-07T14:45:44.113" v="2473" actId="1076"/>
      <pc:docMkLst>
        <pc:docMk/>
      </pc:docMkLst>
      <pc:sldChg chg="del">
        <pc:chgData name="Iles,David (ECCC)" userId="72008f15-4095-4710-a240-901fac434eb4" providerId="ADAL" clId="{60B6D7F0-BB21-4ECB-B887-241243D2FD15}" dt="2024-02-06T19:38:05.533" v="275" actId="47"/>
        <pc:sldMkLst>
          <pc:docMk/>
          <pc:sldMk cId="14206828" sldId="256"/>
        </pc:sldMkLst>
      </pc:sldChg>
      <pc:sldChg chg="addSp delSp modSp mod">
        <pc:chgData name="Iles,David (ECCC)" userId="72008f15-4095-4710-a240-901fac434eb4" providerId="ADAL" clId="{60B6D7F0-BB21-4ECB-B887-241243D2FD15}" dt="2024-02-07T02:33:18.153" v="2307" actId="1076"/>
        <pc:sldMkLst>
          <pc:docMk/>
          <pc:sldMk cId="3367945615" sldId="259"/>
        </pc:sldMkLst>
        <pc:spChg chg="mod">
          <ac:chgData name="Iles,David (ECCC)" userId="72008f15-4095-4710-a240-901fac434eb4" providerId="ADAL" clId="{60B6D7F0-BB21-4ECB-B887-241243D2FD15}" dt="2024-02-06T19:44:12.964" v="730" actId="20577"/>
          <ac:spMkLst>
            <pc:docMk/>
            <pc:sldMk cId="3367945615" sldId="259"/>
            <ac:spMk id="2" creationId="{43BBE45E-E0B8-A969-0A09-8F6C9F9A41B7}"/>
          </ac:spMkLst>
        </pc:spChg>
        <pc:spChg chg="mod">
          <ac:chgData name="Iles,David (ECCC)" userId="72008f15-4095-4710-a240-901fac434eb4" providerId="ADAL" clId="{60B6D7F0-BB21-4ECB-B887-241243D2FD15}" dt="2024-02-06T20:12:07.330" v="1408" actId="20577"/>
          <ac:spMkLst>
            <pc:docMk/>
            <pc:sldMk cId="3367945615" sldId="259"/>
            <ac:spMk id="3" creationId="{4386FA04-6444-BC9A-7D83-D18B804D0ED0}"/>
          </ac:spMkLst>
        </pc:spChg>
        <pc:spChg chg="add mod">
          <ac:chgData name="Iles,David (ECCC)" userId="72008f15-4095-4710-a240-901fac434eb4" providerId="ADAL" clId="{60B6D7F0-BB21-4ECB-B887-241243D2FD15}" dt="2024-02-06T20:11:46.780" v="1405" actId="1076"/>
          <ac:spMkLst>
            <pc:docMk/>
            <pc:sldMk cId="3367945615" sldId="259"/>
            <ac:spMk id="10" creationId="{81CC39FF-9441-1B5D-195F-1F11BC577DDC}"/>
          </ac:spMkLst>
        </pc:spChg>
        <pc:spChg chg="add mod">
          <ac:chgData name="Iles,David (ECCC)" userId="72008f15-4095-4710-a240-901fac434eb4" providerId="ADAL" clId="{60B6D7F0-BB21-4ECB-B887-241243D2FD15}" dt="2024-02-06T20:11:29.958" v="1402" actId="20577"/>
          <ac:spMkLst>
            <pc:docMk/>
            <pc:sldMk cId="3367945615" sldId="259"/>
            <ac:spMk id="13" creationId="{C74DAE31-6EEE-F952-FC32-90903E76CA7A}"/>
          </ac:spMkLst>
        </pc:spChg>
        <pc:picChg chg="del">
          <ac:chgData name="Iles,David (ECCC)" userId="72008f15-4095-4710-a240-901fac434eb4" providerId="ADAL" clId="{60B6D7F0-BB21-4ECB-B887-241243D2FD15}" dt="2024-02-06T20:01:39.830" v="1271" actId="478"/>
          <ac:picMkLst>
            <pc:docMk/>
            <pc:sldMk cId="3367945615" sldId="259"/>
            <ac:picMk id="8" creationId="{F36D33FC-483C-947B-58D7-C6E01249C3E0}"/>
          </ac:picMkLst>
        </pc:picChg>
        <pc:picChg chg="add mod">
          <ac:chgData name="Iles,David (ECCC)" userId="72008f15-4095-4710-a240-901fac434eb4" providerId="ADAL" clId="{60B6D7F0-BB21-4ECB-B887-241243D2FD15}" dt="2024-02-07T02:33:18.153" v="2307" actId="1076"/>
          <ac:picMkLst>
            <pc:docMk/>
            <pc:sldMk cId="3367945615" sldId="259"/>
            <ac:picMk id="17" creationId="{C8657B24-DF47-AED9-50E5-CC100EB977D7}"/>
          </ac:picMkLst>
        </pc:picChg>
        <pc:picChg chg="add mod">
          <ac:chgData name="Iles,David (ECCC)" userId="72008f15-4095-4710-a240-901fac434eb4" providerId="ADAL" clId="{60B6D7F0-BB21-4ECB-B887-241243D2FD15}" dt="2024-02-06T20:11:49.973" v="1406" actId="1076"/>
          <ac:picMkLst>
            <pc:docMk/>
            <pc:sldMk cId="3367945615" sldId="259"/>
            <ac:picMk id="1028" creationId="{62EAB48A-24D0-677E-11E7-FC9FC808C63E}"/>
          </ac:picMkLst>
        </pc:picChg>
      </pc:sldChg>
      <pc:sldChg chg="addSp delSp modSp mod">
        <pc:chgData name="Iles,David (ECCC)" userId="72008f15-4095-4710-a240-901fac434eb4" providerId="ADAL" clId="{60B6D7F0-BB21-4ECB-B887-241243D2FD15}" dt="2024-02-07T14:45:44.113" v="2473" actId="1076"/>
        <pc:sldMkLst>
          <pc:docMk/>
          <pc:sldMk cId="3458543" sldId="261"/>
        </pc:sldMkLst>
        <pc:spChg chg="mod">
          <ac:chgData name="Iles,David (ECCC)" userId="72008f15-4095-4710-a240-901fac434eb4" providerId="ADAL" clId="{60B6D7F0-BB21-4ECB-B887-241243D2FD15}" dt="2024-02-07T14:45:34.994" v="2472" actId="20577"/>
          <ac:spMkLst>
            <pc:docMk/>
            <pc:sldMk cId="3458543" sldId="261"/>
            <ac:spMk id="2" creationId="{F0F57BB5-8696-FAD7-66E6-766237CBA11A}"/>
          </ac:spMkLst>
        </pc:spChg>
        <pc:spChg chg="mod">
          <ac:chgData name="Iles,David (ECCC)" userId="72008f15-4095-4710-a240-901fac434eb4" providerId="ADAL" clId="{60B6D7F0-BB21-4ECB-B887-241243D2FD15}" dt="2024-02-07T14:39:56.350" v="2445" actId="20577"/>
          <ac:spMkLst>
            <pc:docMk/>
            <pc:sldMk cId="3458543" sldId="261"/>
            <ac:spMk id="3" creationId="{C0B00260-62D7-4CC7-F2E1-73FD7602A942}"/>
          </ac:spMkLst>
        </pc:spChg>
        <pc:picChg chg="del mod">
          <ac:chgData name="Iles,David (ECCC)" userId="72008f15-4095-4710-a240-901fac434eb4" providerId="ADAL" clId="{60B6D7F0-BB21-4ECB-B887-241243D2FD15}" dt="2024-02-06T20:18:43.911" v="1456" actId="21"/>
          <ac:picMkLst>
            <pc:docMk/>
            <pc:sldMk cId="3458543" sldId="261"/>
            <ac:picMk id="5" creationId="{2BD7F47A-74D0-8C39-1DC1-10CDB08E4643}"/>
          </ac:picMkLst>
        </pc:picChg>
        <pc:picChg chg="add mod">
          <ac:chgData name="Iles,David (ECCC)" userId="72008f15-4095-4710-a240-901fac434eb4" providerId="ADAL" clId="{60B6D7F0-BB21-4ECB-B887-241243D2FD15}" dt="2024-02-07T14:45:44.113" v="2473" actId="1076"/>
          <ac:picMkLst>
            <pc:docMk/>
            <pc:sldMk cId="3458543" sldId="261"/>
            <ac:picMk id="8194" creationId="{70C95D21-EDC0-648D-DF49-B722EA859DD5}"/>
          </ac:picMkLst>
        </pc:picChg>
      </pc:sldChg>
      <pc:sldChg chg="addSp delSp modSp">
        <pc:chgData name="Iles,David (ECCC)" userId="72008f15-4095-4710-a240-901fac434eb4" providerId="ADAL" clId="{60B6D7F0-BB21-4ECB-B887-241243D2FD15}" dt="2024-02-06T20:18:46.791" v="1458"/>
        <pc:sldMkLst>
          <pc:docMk/>
          <pc:sldMk cId="3678382774" sldId="263"/>
        </pc:sldMkLst>
        <pc:picChg chg="add mod">
          <ac:chgData name="Iles,David (ECCC)" userId="72008f15-4095-4710-a240-901fac434eb4" providerId="ADAL" clId="{60B6D7F0-BB21-4ECB-B887-241243D2FD15}" dt="2024-02-06T20:18:46.791" v="1458"/>
          <ac:picMkLst>
            <pc:docMk/>
            <pc:sldMk cId="3678382774" sldId="263"/>
            <ac:picMk id="5" creationId="{2BD7F47A-74D0-8C39-1DC1-10CDB08E4643}"/>
          </ac:picMkLst>
        </pc:picChg>
        <pc:picChg chg="del">
          <ac:chgData name="Iles,David (ECCC)" userId="72008f15-4095-4710-a240-901fac434eb4" providerId="ADAL" clId="{60B6D7F0-BB21-4ECB-B887-241243D2FD15}" dt="2024-02-06T20:18:46.186" v="1457" actId="478"/>
          <ac:picMkLst>
            <pc:docMk/>
            <pc:sldMk cId="3678382774" sldId="263"/>
            <ac:picMk id="8" creationId="{E1154D99-A5A3-82F1-8BC2-479EB4C19579}"/>
          </ac:picMkLst>
        </pc:picChg>
      </pc:sldChg>
      <pc:sldChg chg="addSp delSp modSp mod">
        <pc:chgData name="Iles,David (ECCC)" userId="72008f15-4095-4710-a240-901fac434eb4" providerId="ADAL" clId="{60B6D7F0-BB21-4ECB-B887-241243D2FD15}" dt="2024-02-07T14:00:24.679" v="2349" actId="21"/>
        <pc:sldMkLst>
          <pc:docMk/>
          <pc:sldMk cId="1875380748" sldId="264"/>
        </pc:sldMkLst>
        <pc:spChg chg="mod">
          <ac:chgData name="Iles,David (ECCC)" userId="72008f15-4095-4710-a240-901fac434eb4" providerId="ADAL" clId="{60B6D7F0-BB21-4ECB-B887-241243D2FD15}" dt="2024-02-06T23:06:36.124" v="2246" actId="20577"/>
          <ac:spMkLst>
            <pc:docMk/>
            <pc:sldMk cId="1875380748" sldId="264"/>
            <ac:spMk id="3" creationId="{469598F8-EC27-9B06-A3A4-2EE01F053A52}"/>
          </ac:spMkLst>
        </pc:spChg>
        <pc:picChg chg="mod">
          <ac:chgData name="Iles,David (ECCC)" userId="72008f15-4095-4710-a240-901fac434eb4" providerId="ADAL" clId="{60B6D7F0-BB21-4ECB-B887-241243D2FD15}" dt="2024-02-07T14:00:21.097" v="2348" actId="1076"/>
          <ac:picMkLst>
            <pc:docMk/>
            <pc:sldMk cId="1875380748" sldId="264"/>
            <ac:picMk id="9" creationId="{DD6991F5-C172-7F75-D5D6-3D53077C4F89}"/>
          </ac:picMkLst>
        </pc:picChg>
        <pc:picChg chg="mod">
          <ac:chgData name="Iles,David (ECCC)" userId="72008f15-4095-4710-a240-901fac434eb4" providerId="ADAL" clId="{60B6D7F0-BB21-4ECB-B887-241243D2FD15}" dt="2024-02-07T14:00:17.494" v="2347" actId="1076"/>
          <ac:picMkLst>
            <pc:docMk/>
            <pc:sldMk cId="1875380748" sldId="264"/>
            <ac:picMk id="11" creationId="{35BBE116-1A40-B34D-323E-4790EF0B5DFA}"/>
          </ac:picMkLst>
        </pc:picChg>
        <pc:picChg chg="add del mod">
          <ac:chgData name="Iles,David (ECCC)" userId="72008f15-4095-4710-a240-901fac434eb4" providerId="ADAL" clId="{60B6D7F0-BB21-4ECB-B887-241243D2FD15}" dt="2024-02-07T14:00:24.679" v="2349" actId="21"/>
          <ac:picMkLst>
            <pc:docMk/>
            <pc:sldMk cId="1875380748" sldId="264"/>
            <ac:picMk id="8194" creationId="{70C95D21-EDC0-648D-DF49-B722EA859DD5}"/>
          </ac:picMkLst>
        </pc:picChg>
      </pc:sldChg>
      <pc:sldChg chg="addSp delSp modSp add mod">
        <pc:chgData name="Iles,David (ECCC)" userId="72008f15-4095-4710-a240-901fac434eb4" providerId="ADAL" clId="{60B6D7F0-BB21-4ECB-B887-241243D2FD15}" dt="2024-02-06T21:21:32.160" v="1476" actId="1076"/>
        <pc:sldMkLst>
          <pc:docMk/>
          <pc:sldMk cId="1878358873" sldId="265"/>
        </pc:sldMkLst>
        <pc:spChg chg="mod">
          <ac:chgData name="Iles,David (ECCC)" userId="72008f15-4095-4710-a240-901fac434eb4" providerId="ADAL" clId="{60B6D7F0-BB21-4ECB-B887-241243D2FD15}" dt="2024-02-06T21:21:21.330" v="1474" actId="552"/>
          <ac:spMkLst>
            <pc:docMk/>
            <pc:sldMk cId="1878358873" sldId="265"/>
            <ac:spMk id="2" creationId="{F7826E7F-0505-0393-4B0E-055AE960B3D6}"/>
          </ac:spMkLst>
        </pc:spChg>
        <pc:spChg chg="mod">
          <ac:chgData name="Iles,David (ECCC)" userId="72008f15-4095-4710-a240-901fac434eb4" providerId="ADAL" clId="{60B6D7F0-BB21-4ECB-B887-241243D2FD15}" dt="2024-02-06T21:21:08.431" v="1472" actId="1076"/>
          <ac:spMkLst>
            <pc:docMk/>
            <pc:sldMk cId="1878358873" sldId="265"/>
            <ac:spMk id="3" creationId="{2BF281D2-344E-2168-A35A-1BA5BC1DE642}"/>
          </ac:spMkLst>
        </pc:spChg>
        <pc:spChg chg="add del">
          <ac:chgData name="Iles,David (ECCC)" userId="72008f15-4095-4710-a240-901fac434eb4" providerId="ADAL" clId="{60B6D7F0-BB21-4ECB-B887-241243D2FD15}" dt="2024-02-06T19:13:58.766" v="5" actId="478"/>
          <ac:spMkLst>
            <pc:docMk/>
            <pc:sldMk cId="1878358873" sldId="265"/>
            <ac:spMk id="6" creationId="{931C169A-B5A0-BDFF-67EB-3A1268E560D0}"/>
          </ac:spMkLst>
        </pc:spChg>
        <pc:spChg chg="add del">
          <ac:chgData name="Iles,David (ECCC)" userId="72008f15-4095-4710-a240-901fac434eb4" providerId="ADAL" clId="{60B6D7F0-BB21-4ECB-B887-241243D2FD15}" dt="2024-02-06T19:14:18.136" v="7" actId="478"/>
          <ac:spMkLst>
            <pc:docMk/>
            <pc:sldMk cId="1878358873" sldId="265"/>
            <ac:spMk id="7" creationId="{5E93C5C9-5078-B5F6-D832-D6DBFA92A50A}"/>
          </ac:spMkLst>
        </pc:spChg>
        <pc:spChg chg="add mod">
          <ac:chgData name="Iles,David (ECCC)" userId="72008f15-4095-4710-a240-901fac434eb4" providerId="ADAL" clId="{60B6D7F0-BB21-4ECB-B887-241243D2FD15}" dt="2024-02-06T19:38:46.111" v="276"/>
          <ac:spMkLst>
            <pc:docMk/>
            <pc:sldMk cId="1878358873" sldId="265"/>
            <ac:spMk id="8" creationId="{D0481262-9F5D-E530-9D4D-1C03D0637776}"/>
          </ac:spMkLst>
        </pc:spChg>
        <pc:picChg chg="add del mod">
          <ac:chgData name="Iles,David (ECCC)" userId="72008f15-4095-4710-a240-901fac434eb4" providerId="ADAL" clId="{60B6D7F0-BB21-4ECB-B887-241243D2FD15}" dt="2024-02-06T19:16:04.258" v="9" actId="478"/>
          <ac:picMkLst>
            <pc:docMk/>
            <pc:sldMk cId="1878358873" sldId="265"/>
            <ac:picMk id="5" creationId="{259F706D-13A3-D573-F745-BDC96218A752}"/>
          </ac:picMkLst>
        </pc:picChg>
        <pc:picChg chg="add del mod">
          <ac:chgData name="Iles,David (ECCC)" userId="72008f15-4095-4710-a240-901fac434eb4" providerId="ADAL" clId="{60B6D7F0-BB21-4ECB-B887-241243D2FD15}" dt="2024-02-06T19:16:56.047" v="12" actId="478"/>
          <ac:picMkLst>
            <pc:docMk/>
            <pc:sldMk cId="1878358873" sldId="265"/>
            <ac:picMk id="9" creationId="{FF8F6561-4FA6-4181-B0BE-E3E65A12671A}"/>
          </ac:picMkLst>
        </pc:picChg>
        <pc:picChg chg="add mod ord modCrop">
          <ac:chgData name="Iles,David (ECCC)" userId="72008f15-4095-4710-a240-901fac434eb4" providerId="ADAL" clId="{60B6D7F0-BB21-4ECB-B887-241243D2FD15}" dt="2024-02-06T21:17:56.518" v="1460" actId="29295"/>
          <ac:picMkLst>
            <pc:docMk/>
            <pc:sldMk cId="1878358873" sldId="265"/>
            <ac:picMk id="11" creationId="{F1D6CC16-2B51-BA55-67EE-BC5A5F233346}"/>
          </ac:picMkLst>
        </pc:picChg>
        <pc:picChg chg="del">
          <ac:chgData name="Iles,David (ECCC)" userId="72008f15-4095-4710-a240-901fac434eb4" providerId="ADAL" clId="{60B6D7F0-BB21-4ECB-B887-241243D2FD15}" dt="2024-02-06T19:13:39.720" v="1" actId="478"/>
          <ac:picMkLst>
            <pc:docMk/>
            <pc:sldMk cId="1878358873" sldId="265"/>
            <ac:picMk id="3074" creationId="{CD844AB2-6CC2-F24B-2721-031CE29B59C3}"/>
          </ac:picMkLst>
        </pc:picChg>
        <pc:picChg chg="mod">
          <ac:chgData name="Iles,David (ECCC)" userId="72008f15-4095-4710-a240-901fac434eb4" providerId="ADAL" clId="{60B6D7F0-BB21-4ECB-B887-241243D2FD15}" dt="2024-02-06T21:21:04.752" v="1471" actId="1076"/>
          <ac:picMkLst>
            <pc:docMk/>
            <pc:sldMk cId="1878358873" sldId="265"/>
            <ac:picMk id="3076" creationId="{BAF4EC3B-099A-EE89-36F5-703DCAB9775D}"/>
          </ac:picMkLst>
        </pc:picChg>
        <pc:picChg chg="add del">
          <ac:chgData name="Iles,David (ECCC)" userId="72008f15-4095-4710-a240-901fac434eb4" providerId="ADAL" clId="{60B6D7F0-BB21-4ECB-B887-241243D2FD15}" dt="2024-02-06T19:17:49.039" v="14" actId="478"/>
          <ac:picMkLst>
            <pc:docMk/>
            <pc:sldMk cId="1878358873" sldId="265"/>
            <ac:picMk id="4098" creationId="{7B35BD19-5F93-2113-C329-B1875761A610}"/>
          </ac:picMkLst>
        </pc:picChg>
        <pc:cxnChg chg="add del">
          <ac:chgData name="Iles,David (ECCC)" userId="72008f15-4095-4710-a240-901fac434eb4" providerId="ADAL" clId="{60B6D7F0-BB21-4ECB-B887-241243D2FD15}" dt="2024-02-06T19:35:40.701" v="274" actId="478"/>
          <ac:cxnSpMkLst>
            <pc:docMk/>
            <pc:sldMk cId="1878358873" sldId="265"/>
            <ac:cxnSpMk id="13" creationId="{B6763ECF-85E4-C355-0B3A-BC6B82815905}"/>
          </ac:cxnSpMkLst>
        </pc:cxnChg>
        <pc:cxnChg chg="add mod">
          <ac:chgData name="Iles,David (ECCC)" userId="72008f15-4095-4710-a240-901fac434eb4" providerId="ADAL" clId="{60B6D7F0-BB21-4ECB-B887-241243D2FD15}" dt="2024-02-06T21:21:32.160" v="1476" actId="1076"/>
          <ac:cxnSpMkLst>
            <pc:docMk/>
            <pc:sldMk cId="1878358873" sldId="265"/>
            <ac:cxnSpMk id="15" creationId="{044F8E9E-1B7C-F00B-2386-769281E8AFA4}"/>
          </ac:cxnSpMkLst>
        </pc:cxnChg>
      </pc:sldChg>
      <pc:sldChg chg="delSp add del setBg delDesignElem">
        <pc:chgData name="Iles,David (ECCC)" userId="72008f15-4095-4710-a240-901fac434eb4" providerId="ADAL" clId="{60B6D7F0-BB21-4ECB-B887-241243D2FD15}" dt="2024-02-06T19:42:16.489" v="499" actId="47"/>
        <pc:sldMkLst>
          <pc:docMk/>
          <pc:sldMk cId="272664549" sldId="266"/>
        </pc:sldMkLst>
        <pc:spChg chg="del">
          <ac:chgData name="Iles,David (ECCC)" userId="72008f15-4095-4710-a240-901fac434eb4" providerId="ADAL" clId="{60B6D7F0-BB21-4ECB-B887-241243D2FD15}" dt="2024-02-06T19:42:12.979" v="498"/>
          <ac:spMkLst>
            <pc:docMk/>
            <pc:sldMk cId="272664549" sldId="266"/>
            <ac:spMk id="6" creationId="{11B5E83C-4B13-2285-5FA3-FBFB929416B6}"/>
          </ac:spMkLst>
        </pc:spChg>
        <pc:spChg chg="del">
          <ac:chgData name="Iles,David (ECCC)" userId="72008f15-4095-4710-a240-901fac434eb4" providerId="ADAL" clId="{60B6D7F0-BB21-4ECB-B887-241243D2FD15}" dt="2024-02-06T19:42:12.979" v="498"/>
          <ac:spMkLst>
            <pc:docMk/>
            <pc:sldMk cId="272664549" sldId="266"/>
            <ac:spMk id="7" creationId="{5C4F56BC-51D4-ED4E-0FE8-BD14FF1F3AE9}"/>
          </ac:spMkLst>
        </pc:spChg>
      </pc:sldChg>
      <pc:sldChg chg="delSp modSp add mod">
        <pc:chgData name="Iles,David (ECCC)" userId="72008f15-4095-4710-a240-901fac434eb4" providerId="ADAL" clId="{60B6D7F0-BB21-4ECB-B887-241243D2FD15}" dt="2024-02-06T20:01:23.252" v="1270" actId="478"/>
        <pc:sldMkLst>
          <pc:docMk/>
          <pc:sldMk cId="884858267" sldId="266"/>
        </pc:sldMkLst>
        <pc:spChg chg="mod">
          <ac:chgData name="Iles,David (ECCC)" userId="72008f15-4095-4710-a240-901fac434eb4" providerId="ADAL" clId="{60B6D7F0-BB21-4ECB-B887-241243D2FD15}" dt="2024-02-06T19:42:23.677" v="513" actId="20577"/>
          <ac:spMkLst>
            <pc:docMk/>
            <pc:sldMk cId="884858267" sldId="266"/>
            <ac:spMk id="2" creationId="{9DCAEBCF-C323-AA4B-92D6-E0968B956502}"/>
          </ac:spMkLst>
        </pc:spChg>
        <pc:spChg chg="mod">
          <ac:chgData name="Iles,David (ECCC)" userId="72008f15-4095-4710-a240-901fac434eb4" providerId="ADAL" clId="{60B6D7F0-BB21-4ECB-B887-241243D2FD15}" dt="2024-02-06T19:44:02.434" v="722" actId="20577"/>
          <ac:spMkLst>
            <pc:docMk/>
            <pc:sldMk cId="884858267" sldId="266"/>
            <ac:spMk id="3" creationId="{85F3DD3F-E3E9-AC8A-0B09-550E4E38F11F}"/>
          </ac:spMkLst>
        </pc:spChg>
        <pc:picChg chg="del">
          <ac:chgData name="Iles,David (ECCC)" userId="72008f15-4095-4710-a240-901fac434eb4" providerId="ADAL" clId="{60B6D7F0-BB21-4ECB-B887-241243D2FD15}" dt="2024-02-06T20:01:23.252" v="1270" actId="478"/>
          <ac:picMkLst>
            <pc:docMk/>
            <pc:sldMk cId="884858267" sldId="266"/>
            <ac:picMk id="5" creationId="{A8AF376C-B8D5-2AE2-A992-1592FBCFA906}"/>
          </ac:picMkLst>
        </pc:picChg>
      </pc:sldChg>
      <pc:sldChg chg="addSp delSp modSp add mod">
        <pc:chgData name="Iles,David (ECCC)" userId="72008f15-4095-4710-a240-901fac434eb4" providerId="ADAL" clId="{60B6D7F0-BB21-4ECB-B887-241243D2FD15}" dt="2024-02-06T20:00:11.303" v="1178" actId="2085"/>
        <pc:sldMkLst>
          <pc:docMk/>
          <pc:sldMk cId="807635096" sldId="267"/>
        </pc:sldMkLst>
        <pc:spChg chg="mod">
          <ac:chgData name="Iles,David (ECCC)" userId="72008f15-4095-4710-a240-901fac434eb4" providerId="ADAL" clId="{60B6D7F0-BB21-4ECB-B887-241243D2FD15}" dt="2024-02-06T19:44:34.597" v="752" actId="20577"/>
          <ac:spMkLst>
            <pc:docMk/>
            <pc:sldMk cId="807635096" sldId="267"/>
            <ac:spMk id="2" creationId="{BE66C4C8-1A16-AF2B-FE77-6391C6675D32}"/>
          </ac:spMkLst>
        </pc:spChg>
        <pc:spChg chg="del">
          <ac:chgData name="Iles,David (ECCC)" userId="72008f15-4095-4710-a240-901fac434eb4" providerId="ADAL" clId="{60B6D7F0-BB21-4ECB-B887-241243D2FD15}" dt="2024-02-06T19:53:10.898" v="1088" actId="478"/>
          <ac:spMkLst>
            <pc:docMk/>
            <pc:sldMk cId="807635096" sldId="267"/>
            <ac:spMk id="3" creationId="{FFA34632-D163-62FC-77C7-921D5A37C22A}"/>
          </ac:spMkLst>
        </pc:spChg>
        <pc:spChg chg="add mod">
          <ac:chgData name="Iles,David (ECCC)" userId="72008f15-4095-4710-a240-901fac434eb4" providerId="ADAL" clId="{60B6D7F0-BB21-4ECB-B887-241243D2FD15}" dt="2024-02-06T20:00:11.303" v="1178" actId="2085"/>
          <ac:spMkLst>
            <pc:docMk/>
            <pc:sldMk cId="807635096" sldId="267"/>
            <ac:spMk id="11" creationId="{85F462DB-A7DA-7E54-EDFB-523DA2FA52EC}"/>
          </ac:spMkLst>
        </pc:spChg>
        <pc:picChg chg="add mod">
          <ac:chgData name="Iles,David (ECCC)" userId="72008f15-4095-4710-a240-901fac434eb4" providerId="ADAL" clId="{60B6D7F0-BB21-4ECB-B887-241243D2FD15}" dt="2024-02-06T19:55:26.378" v="1099" actId="1076"/>
          <ac:picMkLst>
            <pc:docMk/>
            <pc:sldMk cId="807635096" sldId="267"/>
            <ac:picMk id="5" creationId="{6EE2CB32-D5A4-C998-98B9-904CA28568A1}"/>
          </ac:picMkLst>
        </pc:picChg>
        <pc:picChg chg="del">
          <ac:chgData name="Iles,David (ECCC)" userId="72008f15-4095-4710-a240-901fac434eb4" providerId="ADAL" clId="{60B6D7F0-BB21-4ECB-B887-241243D2FD15}" dt="2024-02-06T19:55:09.404" v="1095" actId="478"/>
          <ac:picMkLst>
            <pc:docMk/>
            <pc:sldMk cId="807635096" sldId="267"/>
            <ac:picMk id="8" creationId="{667D3868-AE51-9B25-AF11-C113615F23D8}"/>
          </ac:picMkLst>
        </pc:picChg>
        <pc:picChg chg="add mod">
          <ac:chgData name="Iles,David (ECCC)" userId="72008f15-4095-4710-a240-901fac434eb4" providerId="ADAL" clId="{60B6D7F0-BB21-4ECB-B887-241243D2FD15}" dt="2024-02-06T19:55:32.507" v="1101" actId="14100"/>
          <ac:picMkLst>
            <pc:docMk/>
            <pc:sldMk cId="807635096" sldId="267"/>
            <ac:picMk id="10" creationId="{366B9336-8FD3-59F6-4AF6-254532388201}"/>
          </ac:picMkLst>
        </pc:picChg>
        <pc:picChg chg="add mod">
          <ac:chgData name="Iles,David (ECCC)" userId="72008f15-4095-4710-a240-901fac434eb4" providerId="ADAL" clId="{60B6D7F0-BB21-4ECB-B887-241243D2FD15}" dt="2024-02-06T19:57:31.684" v="1175"/>
          <ac:picMkLst>
            <pc:docMk/>
            <pc:sldMk cId="807635096" sldId="267"/>
            <ac:picMk id="5122" creationId="{043AAE12-D81A-0D35-E34A-92619EB04644}"/>
          </ac:picMkLst>
        </pc:picChg>
      </pc:sldChg>
      <pc:sldChg chg="delSp add del setBg delDesignElem">
        <pc:chgData name="Iles,David (ECCC)" userId="72008f15-4095-4710-a240-901fac434eb4" providerId="ADAL" clId="{60B6D7F0-BB21-4ECB-B887-241243D2FD15}" dt="2024-02-06T19:44:22.907" v="733" actId="47"/>
        <pc:sldMkLst>
          <pc:docMk/>
          <pc:sldMk cId="2818047517" sldId="267"/>
        </pc:sldMkLst>
        <pc:spChg chg="del">
          <ac:chgData name="Iles,David (ECCC)" userId="72008f15-4095-4710-a240-901fac434eb4" providerId="ADAL" clId="{60B6D7F0-BB21-4ECB-B887-241243D2FD15}" dt="2024-02-06T19:44:18.986" v="732"/>
          <ac:spMkLst>
            <pc:docMk/>
            <pc:sldMk cId="2818047517" sldId="267"/>
            <ac:spMk id="6" creationId="{054C8D9E-9D41-A596-03C5-7CCDC943A8E8}"/>
          </ac:spMkLst>
        </pc:spChg>
        <pc:spChg chg="del">
          <ac:chgData name="Iles,David (ECCC)" userId="72008f15-4095-4710-a240-901fac434eb4" providerId="ADAL" clId="{60B6D7F0-BB21-4ECB-B887-241243D2FD15}" dt="2024-02-06T19:44:18.986" v="732"/>
          <ac:spMkLst>
            <pc:docMk/>
            <pc:sldMk cId="2818047517" sldId="267"/>
            <ac:spMk id="7" creationId="{C02CD5D9-A432-E7FC-C854-D04335FD261E}"/>
          </ac:spMkLst>
        </pc:spChg>
      </pc:sldChg>
      <pc:sldChg chg="delSp add del setBg delDesignElem">
        <pc:chgData name="Iles,David (ECCC)" userId="72008f15-4095-4710-a240-901fac434eb4" providerId="ADAL" clId="{60B6D7F0-BB21-4ECB-B887-241243D2FD15}" dt="2024-02-06T19:44:41.746" v="755" actId="47"/>
        <pc:sldMkLst>
          <pc:docMk/>
          <pc:sldMk cId="194127648" sldId="268"/>
        </pc:sldMkLst>
        <pc:spChg chg="del">
          <ac:chgData name="Iles,David (ECCC)" userId="72008f15-4095-4710-a240-901fac434eb4" providerId="ADAL" clId="{60B6D7F0-BB21-4ECB-B887-241243D2FD15}" dt="2024-02-06T19:44:39.731" v="754"/>
          <ac:spMkLst>
            <pc:docMk/>
            <pc:sldMk cId="194127648" sldId="268"/>
            <ac:spMk id="6" creationId="{D60D64D2-064D-25E8-86C0-A06AAD235445}"/>
          </ac:spMkLst>
        </pc:spChg>
        <pc:spChg chg="del">
          <ac:chgData name="Iles,David (ECCC)" userId="72008f15-4095-4710-a240-901fac434eb4" providerId="ADAL" clId="{60B6D7F0-BB21-4ECB-B887-241243D2FD15}" dt="2024-02-06T19:44:39.731" v="754"/>
          <ac:spMkLst>
            <pc:docMk/>
            <pc:sldMk cId="194127648" sldId="268"/>
            <ac:spMk id="7" creationId="{7B063CC3-4A59-C8F8-C7C5-3E4AC9064DEB}"/>
          </ac:spMkLst>
        </pc:spChg>
      </pc:sldChg>
      <pc:sldChg chg="addSp delSp modSp add mod">
        <pc:chgData name="Iles,David (ECCC)" userId="72008f15-4095-4710-a240-901fac434eb4" providerId="ADAL" clId="{60B6D7F0-BB21-4ECB-B887-241243D2FD15}" dt="2024-02-07T14:01:24.179" v="2359" actId="1076"/>
        <pc:sldMkLst>
          <pc:docMk/>
          <pc:sldMk cId="4280041353" sldId="268"/>
        </pc:sldMkLst>
        <pc:spChg chg="mod">
          <ac:chgData name="Iles,David (ECCC)" userId="72008f15-4095-4710-a240-901fac434eb4" providerId="ADAL" clId="{60B6D7F0-BB21-4ECB-B887-241243D2FD15}" dt="2024-02-06T19:44:50.544" v="773" actId="20577"/>
          <ac:spMkLst>
            <pc:docMk/>
            <pc:sldMk cId="4280041353" sldId="268"/>
            <ac:spMk id="2" creationId="{39BDBE22-C0CE-E7A1-10B5-577C2ACA2EE4}"/>
          </ac:spMkLst>
        </pc:spChg>
        <pc:spChg chg="del">
          <ac:chgData name="Iles,David (ECCC)" userId="72008f15-4095-4710-a240-901fac434eb4" providerId="ADAL" clId="{60B6D7F0-BB21-4ECB-B887-241243D2FD15}" dt="2024-02-06T19:44:55.232" v="774" actId="478"/>
          <ac:spMkLst>
            <pc:docMk/>
            <pc:sldMk cId="4280041353" sldId="268"/>
            <ac:spMk id="3" creationId="{384C3D57-C10E-A0CA-B37E-6696CEAF5DEF}"/>
          </ac:spMkLst>
        </pc:spChg>
        <pc:spChg chg="add del mod">
          <ac:chgData name="Iles,David (ECCC)" userId="72008f15-4095-4710-a240-901fac434eb4" providerId="ADAL" clId="{60B6D7F0-BB21-4ECB-B887-241243D2FD15}" dt="2024-02-06T22:24:57.876" v="2105" actId="478"/>
          <ac:spMkLst>
            <pc:docMk/>
            <pc:sldMk cId="4280041353" sldId="268"/>
            <ac:spMk id="4" creationId="{4CB6EDC7-7210-1686-733A-6BAA9C8897E3}"/>
          </ac:spMkLst>
        </pc:spChg>
        <pc:spChg chg="add del mod">
          <ac:chgData name="Iles,David (ECCC)" userId="72008f15-4095-4710-a240-901fac434eb4" providerId="ADAL" clId="{60B6D7F0-BB21-4ECB-B887-241243D2FD15}" dt="2024-02-06T22:25:00.248" v="2106" actId="478"/>
          <ac:spMkLst>
            <pc:docMk/>
            <pc:sldMk cId="4280041353" sldId="268"/>
            <ac:spMk id="9" creationId="{FDDC500B-744A-9CD2-3D8B-1F4893CEBF03}"/>
          </ac:spMkLst>
        </pc:spChg>
        <pc:picChg chg="del">
          <ac:chgData name="Iles,David (ECCC)" userId="72008f15-4095-4710-a240-901fac434eb4" providerId="ADAL" clId="{60B6D7F0-BB21-4ECB-B887-241243D2FD15}" dt="2024-02-06T20:18:55.536" v="1459" actId="478"/>
          <ac:picMkLst>
            <pc:docMk/>
            <pc:sldMk cId="4280041353" sldId="268"/>
            <ac:picMk id="8" creationId="{B58088C1-498B-98ED-094C-FBD43C7ACF21}"/>
          </ac:picMkLst>
        </pc:picChg>
        <pc:picChg chg="add mod modCrop">
          <ac:chgData name="Iles,David (ECCC)" userId="72008f15-4095-4710-a240-901fac434eb4" providerId="ADAL" clId="{60B6D7F0-BB21-4ECB-B887-241243D2FD15}" dt="2024-02-06T22:31:19.782" v="2193" actId="1076"/>
          <ac:picMkLst>
            <pc:docMk/>
            <pc:sldMk cId="4280041353" sldId="268"/>
            <ac:picMk id="11" creationId="{57C1831F-54CF-6FA3-CEB5-E9296D086024}"/>
          </ac:picMkLst>
        </pc:picChg>
        <pc:picChg chg="add mod">
          <ac:chgData name="Iles,David (ECCC)" userId="72008f15-4095-4710-a240-901fac434eb4" providerId="ADAL" clId="{60B6D7F0-BB21-4ECB-B887-241243D2FD15}" dt="2024-02-07T14:01:24.179" v="2359" actId="1076"/>
          <ac:picMkLst>
            <pc:docMk/>
            <pc:sldMk cId="4280041353" sldId="268"/>
            <ac:picMk id="7170" creationId="{B6C716CE-2F67-0577-9512-DDAB40E796CE}"/>
          </ac:picMkLst>
        </pc:picChg>
      </pc:sldChg>
      <pc:sldChg chg="delSp add del mod setBg delDesignElem">
        <pc:chgData name="Iles,David (ECCC)" userId="72008f15-4095-4710-a240-901fac434eb4" providerId="ADAL" clId="{60B6D7F0-BB21-4ECB-B887-241243D2FD15}" dt="2024-02-06T20:01:18.719" v="1269" actId="47"/>
        <pc:sldMkLst>
          <pc:docMk/>
          <pc:sldMk cId="3520829814" sldId="269"/>
        </pc:sldMkLst>
        <pc:spChg chg="del">
          <ac:chgData name="Iles,David (ECCC)" userId="72008f15-4095-4710-a240-901fac434eb4" providerId="ADAL" clId="{60B6D7F0-BB21-4ECB-B887-241243D2FD15}" dt="2024-02-06T19:53:13.897" v="1091" actId="478"/>
          <ac:spMkLst>
            <pc:docMk/>
            <pc:sldMk cId="3520829814" sldId="269"/>
            <ac:spMk id="3" creationId="{7C8FEE4E-847A-BF8B-702C-772A0B1EFBB4}"/>
          </ac:spMkLst>
        </pc:spChg>
        <pc:spChg chg="del">
          <ac:chgData name="Iles,David (ECCC)" userId="72008f15-4095-4710-a240-901fac434eb4" providerId="ADAL" clId="{60B6D7F0-BB21-4ECB-B887-241243D2FD15}" dt="2024-02-06T19:53:11.439" v="1090"/>
          <ac:spMkLst>
            <pc:docMk/>
            <pc:sldMk cId="3520829814" sldId="269"/>
            <ac:spMk id="6" creationId="{4B581D88-F0C8-1B0F-E980-ADB77CE31DFA}"/>
          </ac:spMkLst>
        </pc:spChg>
        <pc:spChg chg="del">
          <ac:chgData name="Iles,David (ECCC)" userId="72008f15-4095-4710-a240-901fac434eb4" providerId="ADAL" clId="{60B6D7F0-BB21-4ECB-B887-241243D2FD15}" dt="2024-02-06T19:53:11.439" v="1090"/>
          <ac:spMkLst>
            <pc:docMk/>
            <pc:sldMk cId="3520829814" sldId="269"/>
            <ac:spMk id="7" creationId="{B456E649-7FF9-CEFC-5B30-47ACFB11BCAA}"/>
          </ac:spMkLst>
        </pc:spChg>
      </pc:sldChg>
      <pc:sldChg chg="addSp modSp add mod">
        <pc:chgData name="Iles,David (ECCC)" userId="72008f15-4095-4710-a240-901fac434eb4" providerId="ADAL" clId="{60B6D7F0-BB21-4ECB-B887-241243D2FD15}" dt="2024-02-06T20:01:06.913" v="1268" actId="20577"/>
        <pc:sldMkLst>
          <pc:docMk/>
          <pc:sldMk cId="2876492076" sldId="270"/>
        </pc:sldMkLst>
        <pc:spChg chg="mod">
          <ac:chgData name="Iles,David (ECCC)" userId="72008f15-4095-4710-a240-901fac434eb4" providerId="ADAL" clId="{60B6D7F0-BB21-4ECB-B887-241243D2FD15}" dt="2024-02-06T20:00:37.889" v="1191" actId="20577"/>
          <ac:spMkLst>
            <pc:docMk/>
            <pc:sldMk cId="2876492076" sldId="270"/>
            <ac:spMk id="2" creationId="{373A7D96-646E-DE3B-C27F-2D0315CF5539}"/>
          </ac:spMkLst>
        </pc:spChg>
        <pc:spChg chg="add mod">
          <ac:chgData name="Iles,David (ECCC)" userId="72008f15-4095-4710-a240-901fac434eb4" providerId="ADAL" clId="{60B6D7F0-BB21-4ECB-B887-241243D2FD15}" dt="2024-02-06T20:01:06.913" v="1268" actId="20577"/>
          <ac:spMkLst>
            <pc:docMk/>
            <pc:sldMk cId="2876492076" sldId="270"/>
            <ac:spMk id="3" creationId="{3BFCEBFA-4278-DC22-8D69-FCE17B4DAF5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9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0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5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3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3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7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0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862D5-782F-4476-9A33-9518317E311C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3B932-4BFB-4708-B97C-8D4ABBEF3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5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727D9-B290-2864-7F3E-E61EE4E7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D329E4A6-216E-220F-E3CD-2BC0A3228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26E7F-0505-0393-4B0E-055AE960B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464" y="1218952"/>
            <a:ext cx="4929072" cy="205764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Analyzing bird populations through space and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281D2-344E-2168-A35A-1BA5BC1DE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352" y="5068136"/>
            <a:ext cx="4620584" cy="1361908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David Iles</a:t>
            </a:r>
            <a:br>
              <a:rPr lang="en-US" dirty="0"/>
            </a:br>
            <a:r>
              <a:rPr lang="en-US" sz="1800" dirty="0"/>
              <a:t>david.iles@ec.gc.ca</a:t>
            </a:r>
          </a:p>
          <a:p>
            <a:pPr algn="l"/>
            <a:endParaRPr lang="en-US" dirty="0"/>
          </a:p>
        </p:txBody>
      </p:sp>
      <p:pic>
        <p:nvPicPr>
          <p:cNvPr id="3076" name="Picture 4" descr="eccc-logo | LifeCycles Project – Victoria, BC">
            <a:extLst>
              <a:ext uri="{FF2B5EF4-FFF2-40B4-BE49-F238E27FC236}">
                <a16:creationId xmlns:a16="http://schemas.microsoft.com/office/drawing/2014/main" id="{BAF4EC3B-099A-EE89-36F5-703DCAB97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7" t="-18025" r="-7727" b="-18057"/>
          <a:stretch/>
        </p:blipFill>
        <p:spPr bwMode="auto">
          <a:xfrm>
            <a:off x="656352" y="5897376"/>
            <a:ext cx="2548214" cy="73530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ird on a tree&#10;&#10;Description automatically generated">
            <a:extLst>
              <a:ext uri="{FF2B5EF4-FFF2-40B4-BE49-F238E27FC236}">
                <a16:creationId xmlns:a16="http://schemas.microsoft.com/office/drawing/2014/main" id="{F1D6CC16-2B51-BA55-67EE-BC5A5F23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797" t="1148" r="12608" b="27605"/>
          <a:stretch/>
        </p:blipFill>
        <p:spPr>
          <a:xfrm>
            <a:off x="6096000" y="139147"/>
            <a:ext cx="5989984" cy="6579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481262-9F5D-E530-9D4D-1C03D0637776}"/>
              </a:ext>
            </a:extLst>
          </p:cNvPr>
          <p:cNvSpPr/>
          <p:nvPr/>
        </p:nvSpPr>
        <p:spPr>
          <a:xfrm>
            <a:off x="6096000" y="0"/>
            <a:ext cx="5989984" cy="6718852"/>
          </a:xfrm>
          <a:custGeom>
            <a:avLst/>
            <a:gdLst>
              <a:gd name="connsiteX0" fmla="*/ 1742661 w 5910470"/>
              <a:gd name="connsiteY0" fmla="*/ 0 h 6698974"/>
              <a:gd name="connsiteX1" fmla="*/ 0 w 5910470"/>
              <a:gd name="connsiteY1" fmla="*/ 1981200 h 6698974"/>
              <a:gd name="connsiteX2" fmla="*/ 0 w 5910470"/>
              <a:gd name="connsiteY2" fmla="*/ 3558209 h 6698974"/>
              <a:gd name="connsiteX3" fmla="*/ 92765 w 5910470"/>
              <a:gd name="connsiteY3" fmla="*/ 3578087 h 6698974"/>
              <a:gd name="connsiteX4" fmla="*/ 132522 w 5910470"/>
              <a:gd name="connsiteY4" fmla="*/ 3836505 h 6698974"/>
              <a:gd name="connsiteX5" fmla="*/ 291548 w 5910470"/>
              <a:gd name="connsiteY5" fmla="*/ 3882887 h 6698974"/>
              <a:gd name="connsiteX6" fmla="*/ 377687 w 5910470"/>
              <a:gd name="connsiteY6" fmla="*/ 3909392 h 6698974"/>
              <a:gd name="connsiteX7" fmla="*/ 377687 w 5910470"/>
              <a:gd name="connsiteY7" fmla="*/ 3949148 h 6698974"/>
              <a:gd name="connsiteX8" fmla="*/ 496957 w 5910470"/>
              <a:gd name="connsiteY8" fmla="*/ 3929270 h 6698974"/>
              <a:gd name="connsiteX9" fmla="*/ 549965 w 5910470"/>
              <a:gd name="connsiteY9" fmla="*/ 3869635 h 6698974"/>
              <a:gd name="connsiteX10" fmla="*/ 715618 w 5910470"/>
              <a:gd name="connsiteY10" fmla="*/ 3929270 h 6698974"/>
              <a:gd name="connsiteX11" fmla="*/ 795131 w 5910470"/>
              <a:gd name="connsiteY11" fmla="*/ 4061792 h 6698974"/>
              <a:gd name="connsiteX12" fmla="*/ 907774 w 5910470"/>
              <a:gd name="connsiteY12" fmla="*/ 4028661 h 6698974"/>
              <a:gd name="connsiteX13" fmla="*/ 993913 w 5910470"/>
              <a:gd name="connsiteY13" fmla="*/ 4101548 h 6698974"/>
              <a:gd name="connsiteX14" fmla="*/ 1212574 w 5910470"/>
              <a:gd name="connsiteY14" fmla="*/ 4061792 h 6698974"/>
              <a:gd name="connsiteX15" fmla="*/ 1292087 w 5910470"/>
              <a:gd name="connsiteY15" fmla="*/ 4108174 h 6698974"/>
              <a:gd name="connsiteX16" fmla="*/ 1517374 w 5910470"/>
              <a:gd name="connsiteY16" fmla="*/ 4154557 h 6698974"/>
              <a:gd name="connsiteX17" fmla="*/ 1669774 w 5910470"/>
              <a:gd name="connsiteY17" fmla="*/ 4154557 h 6698974"/>
              <a:gd name="connsiteX18" fmla="*/ 1901687 w 5910470"/>
              <a:gd name="connsiteY18" fmla="*/ 4022035 h 6698974"/>
              <a:gd name="connsiteX19" fmla="*/ 2928731 w 5910470"/>
              <a:gd name="connsiteY19" fmla="*/ 4611757 h 6698974"/>
              <a:gd name="connsiteX20" fmla="*/ 3008244 w 5910470"/>
              <a:gd name="connsiteY20" fmla="*/ 4810539 h 6698974"/>
              <a:gd name="connsiteX21" fmla="*/ 3087757 w 5910470"/>
              <a:gd name="connsiteY21" fmla="*/ 4764157 h 6698974"/>
              <a:gd name="connsiteX22" fmla="*/ 3154018 w 5910470"/>
              <a:gd name="connsiteY22" fmla="*/ 4777409 h 6698974"/>
              <a:gd name="connsiteX23" fmla="*/ 3140765 w 5910470"/>
              <a:gd name="connsiteY23" fmla="*/ 4843670 h 6698974"/>
              <a:gd name="connsiteX24" fmla="*/ 3187148 w 5910470"/>
              <a:gd name="connsiteY24" fmla="*/ 4969565 h 6698974"/>
              <a:gd name="connsiteX25" fmla="*/ 3286539 w 5910470"/>
              <a:gd name="connsiteY25" fmla="*/ 4949687 h 6698974"/>
              <a:gd name="connsiteX26" fmla="*/ 3319670 w 5910470"/>
              <a:gd name="connsiteY26" fmla="*/ 4989444 h 6698974"/>
              <a:gd name="connsiteX27" fmla="*/ 3279913 w 5910470"/>
              <a:gd name="connsiteY27" fmla="*/ 5062331 h 6698974"/>
              <a:gd name="connsiteX28" fmla="*/ 3571461 w 5910470"/>
              <a:gd name="connsiteY28" fmla="*/ 5241235 h 6698974"/>
              <a:gd name="connsiteX29" fmla="*/ 3697357 w 5910470"/>
              <a:gd name="connsiteY29" fmla="*/ 5943600 h 6698974"/>
              <a:gd name="connsiteX30" fmla="*/ 3578087 w 5910470"/>
              <a:gd name="connsiteY30" fmla="*/ 6347792 h 6698974"/>
              <a:gd name="connsiteX31" fmla="*/ 3405809 w 5910470"/>
              <a:gd name="connsiteY31" fmla="*/ 6447183 h 6698974"/>
              <a:gd name="connsiteX32" fmla="*/ 3405809 w 5910470"/>
              <a:gd name="connsiteY32" fmla="*/ 6473687 h 6698974"/>
              <a:gd name="connsiteX33" fmla="*/ 3425687 w 5910470"/>
              <a:gd name="connsiteY33" fmla="*/ 6612835 h 6698974"/>
              <a:gd name="connsiteX34" fmla="*/ 3551583 w 5910470"/>
              <a:gd name="connsiteY34" fmla="*/ 6698974 h 6698974"/>
              <a:gd name="connsiteX35" fmla="*/ 3670852 w 5910470"/>
              <a:gd name="connsiteY35" fmla="*/ 6659218 h 6698974"/>
              <a:gd name="connsiteX36" fmla="*/ 3975652 w 5910470"/>
              <a:gd name="connsiteY36" fmla="*/ 6480313 h 6698974"/>
              <a:gd name="connsiteX37" fmla="*/ 4618383 w 5910470"/>
              <a:gd name="connsiteY37" fmla="*/ 6248400 h 6698974"/>
              <a:gd name="connsiteX38" fmla="*/ 4525618 w 5910470"/>
              <a:gd name="connsiteY38" fmla="*/ 5989983 h 6698974"/>
              <a:gd name="connsiteX39" fmla="*/ 4691270 w 5910470"/>
              <a:gd name="connsiteY39" fmla="*/ 5930348 h 6698974"/>
              <a:gd name="connsiteX40" fmla="*/ 5194852 w 5910470"/>
              <a:gd name="connsiteY40" fmla="*/ 5923722 h 6698974"/>
              <a:gd name="connsiteX41" fmla="*/ 5393635 w 5910470"/>
              <a:gd name="connsiteY41" fmla="*/ 5685183 h 6698974"/>
              <a:gd name="connsiteX42" fmla="*/ 5592418 w 5910470"/>
              <a:gd name="connsiteY42" fmla="*/ 5479774 h 6698974"/>
              <a:gd name="connsiteX43" fmla="*/ 5784574 w 5910470"/>
              <a:gd name="connsiteY43" fmla="*/ 5380383 h 6698974"/>
              <a:gd name="connsiteX44" fmla="*/ 5890591 w 5910470"/>
              <a:gd name="connsiteY44" fmla="*/ 5360505 h 6698974"/>
              <a:gd name="connsiteX45" fmla="*/ 5910470 w 5910470"/>
              <a:gd name="connsiteY45" fmla="*/ 5287618 h 6698974"/>
              <a:gd name="connsiteX46" fmla="*/ 5890591 w 5910470"/>
              <a:gd name="connsiteY46" fmla="*/ 5128592 h 6698974"/>
              <a:gd name="connsiteX47" fmla="*/ 5758070 w 5910470"/>
              <a:gd name="connsiteY47" fmla="*/ 5121965 h 6698974"/>
              <a:gd name="connsiteX48" fmla="*/ 5446644 w 5910470"/>
              <a:gd name="connsiteY48" fmla="*/ 5234609 h 6698974"/>
              <a:gd name="connsiteX49" fmla="*/ 5254487 w 5910470"/>
              <a:gd name="connsiteY49" fmla="*/ 5181600 h 6698974"/>
              <a:gd name="connsiteX50" fmla="*/ 5188226 w 5910470"/>
              <a:gd name="connsiteY50" fmla="*/ 5029200 h 6698974"/>
              <a:gd name="connsiteX51" fmla="*/ 5141844 w 5910470"/>
              <a:gd name="connsiteY51" fmla="*/ 5049079 h 6698974"/>
              <a:gd name="connsiteX52" fmla="*/ 5022574 w 5910470"/>
              <a:gd name="connsiteY52" fmla="*/ 4949687 h 6698974"/>
              <a:gd name="connsiteX53" fmla="*/ 4684644 w 5910470"/>
              <a:gd name="connsiteY53" fmla="*/ 4856922 h 6698974"/>
              <a:gd name="connsiteX54" fmla="*/ 4558748 w 5910470"/>
              <a:gd name="connsiteY54" fmla="*/ 4744279 h 6698974"/>
              <a:gd name="connsiteX55" fmla="*/ 4452731 w 5910470"/>
              <a:gd name="connsiteY55" fmla="*/ 4479235 h 6698974"/>
              <a:gd name="connsiteX56" fmla="*/ 4406348 w 5910470"/>
              <a:gd name="connsiteY56" fmla="*/ 4366592 h 6698974"/>
              <a:gd name="connsiteX57" fmla="*/ 4426226 w 5910470"/>
              <a:gd name="connsiteY57" fmla="*/ 2650435 h 6698974"/>
              <a:gd name="connsiteX58" fmla="*/ 4366591 w 5910470"/>
              <a:gd name="connsiteY58" fmla="*/ 2683565 h 6698974"/>
              <a:gd name="connsiteX59" fmla="*/ 4366591 w 5910470"/>
              <a:gd name="connsiteY59" fmla="*/ 2756452 h 6698974"/>
              <a:gd name="connsiteX60" fmla="*/ 4147931 w 5910470"/>
              <a:gd name="connsiteY60" fmla="*/ 2650435 h 6698974"/>
              <a:gd name="connsiteX61" fmla="*/ 4128052 w 5910470"/>
              <a:gd name="connsiteY61" fmla="*/ 2471531 h 6698974"/>
              <a:gd name="connsiteX62" fmla="*/ 4028661 w 5910470"/>
              <a:gd name="connsiteY62" fmla="*/ 2425148 h 6698974"/>
              <a:gd name="connsiteX63" fmla="*/ 3962400 w 5910470"/>
              <a:gd name="connsiteY63" fmla="*/ 2365513 h 6698974"/>
              <a:gd name="connsiteX64" fmla="*/ 3876261 w 5910470"/>
              <a:gd name="connsiteY64" fmla="*/ 2305879 h 6698974"/>
              <a:gd name="connsiteX65" fmla="*/ 3816626 w 5910470"/>
              <a:gd name="connsiteY65" fmla="*/ 2153479 h 6698974"/>
              <a:gd name="connsiteX66" fmla="*/ 3644348 w 5910470"/>
              <a:gd name="connsiteY66" fmla="*/ 1941444 h 6698974"/>
              <a:gd name="connsiteX67" fmla="*/ 3657600 w 5910470"/>
              <a:gd name="connsiteY67" fmla="*/ 1828800 h 6698974"/>
              <a:gd name="connsiteX68" fmla="*/ 3723861 w 5910470"/>
              <a:gd name="connsiteY68" fmla="*/ 1769165 h 6698974"/>
              <a:gd name="connsiteX69" fmla="*/ 3690731 w 5910470"/>
              <a:gd name="connsiteY69" fmla="*/ 1610139 h 6698974"/>
              <a:gd name="connsiteX70" fmla="*/ 3717235 w 5910470"/>
              <a:gd name="connsiteY70" fmla="*/ 1530626 h 6698974"/>
              <a:gd name="connsiteX71" fmla="*/ 3611218 w 5910470"/>
              <a:gd name="connsiteY71" fmla="*/ 1311965 h 6698974"/>
              <a:gd name="connsiteX72" fmla="*/ 3690731 w 5910470"/>
              <a:gd name="connsiteY72" fmla="*/ 1027044 h 6698974"/>
              <a:gd name="connsiteX73" fmla="*/ 3657600 w 5910470"/>
              <a:gd name="connsiteY73" fmla="*/ 901148 h 6698974"/>
              <a:gd name="connsiteX74" fmla="*/ 3478696 w 5910470"/>
              <a:gd name="connsiteY74" fmla="*/ 854765 h 6698974"/>
              <a:gd name="connsiteX75" fmla="*/ 3187148 w 5910470"/>
              <a:gd name="connsiteY75" fmla="*/ 788505 h 6698974"/>
              <a:gd name="connsiteX76" fmla="*/ 2862470 w 5910470"/>
              <a:gd name="connsiteY76" fmla="*/ 815009 h 6698974"/>
              <a:gd name="connsiteX77" fmla="*/ 2670313 w 5910470"/>
              <a:gd name="connsiteY77" fmla="*/ 629479 h 6698974"/>
              <a:gd name="connsiteX78" fmla="*/ 2166731 w 5910470"/>
              <a:gd name="connsiteY78" fmla="*/ 443948 h 6698974"/>
              <a:gd name="connsiteX79" fmla="*/ 2027583 w 5910470"/>
              <a:gd name="connsiteY79" fmla="*/ 212035 h 6698974"/>
              <a:gd name="connsiteX80" fmla="*/ 1742661 w 5910470"/>
              <a:gd name="connsiteY80" fmla="*/ 0 h 669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910470" h="6698974">
                <a:moveTo>
                  <a:pt x="1742661" y="0"/>
                </a:moveTo>
                <a:lnTo>
                  <a:pt x="0" y="1981200"/>
                </a:lnTo>
                <a:lnTo>
                  <a:pt x="0" y="3558209"/>
                </a:lnTo>
                <a:lnTo>
                  <a:pt x="92765" y="3578087"/>
                </a:lnTo>
                <a:lnTo>
                  <a:pt x="132522" y="3836505"/>
                </a:lnTo>
                <a:lnTo>
                  <a:pt x="291548" y="3882887"/>
                </a:lnTo>
                <a:lnTo>
                  <a:pt x="377687" y="3909392"/>
                </a:lnTo>
                <a:lnTo>
                  <a:pt x="377687" y="3949148"/>
                </a:lnTo>
                <a:lnTo>
                  <a:pt x="496957" y="3929270"/>
                </a:lnTo>
                <a:lnTo>
                  <a:pt x="549965" y="3869635"/>
                </a:lnTo>
                <a:lnTo>
                  <a:pt x="715618" y="3929270"/>
                </a:lnTo>
                <a:lnTo>
                  <a:pt x="795131" y="4061792"/>
                </a:lnTo>
                <a:lnTo>
                  <a:pt x="907774" y="4028661"/>
                </a:lnTo>
                <a:lnTo>
                  <a:pt x="993913" y="4101548"/>
                </a:lnTo>
                <a:lnTo>
                  <a:pt x="1212574" y="4061792"/>
                </a:lnTo>
                <a:lnTo>
                  <a:pt x="1292087" y="4108174"/>
                </a:lnTo>
                <a:lnTo>
                  <a:pt x="1517374" y="4154557"/>
                </a:lnTo>
                <a:lnTo>
                  <a:pt x="1669774" y="4154557"/>
                </a:lnTo>
                <a:lnTo>
                  <a:pt x="1901687" y="4022035"/>
                </a:lnTo>
                <a:lnTo>
                  <a:pt x="2928731" y="4611757"/>
                </a:lnTo>
                <a:lnTo>
                  <a:pt x="3008244" y="4810539"/>
                </a:lnTo>
                <a:lnTo>
                  <a:pt x="3087757" y="4764157"/>
                </a:lnTo>
                <a:lnTo>
                  <a:pt x="3154018" y="4777409"/>
                </a:lnTo>
                <a:lnTo>
                  <a:pt x="3140765" y="4843670"/>
                </a:lnTo>
                <a:lnTo>
                  <a:pt x="3187148" y="4969565"/>
                </a:lnTo>
                <a:lnTo>
                  <a:pt x="3286539" y="4949687"/>
                </a:lnTo>
                <a:lnTo>
                  <a:pt x="3319670" y="4989444"/>
                </a:lnTo>
                <a:lnTo>
                  <a:pt x="3279913" y="5062331"/>
                </a:lnTo>
                <a:lnTo>
                  <a:pt x="3571461" y="5241235"/>
                </a:lnTo>
                <a:lnTo>
                  <a:pt x="3697357" y="5943600"/>
                </a:lnTo>
                <a:lnTo>
                  <a:pt x="3578087" y="6347792"/>
                </a:lnTo>
                <a:lnTo>
                  <a:pt x="3405809" y="6447183"/>
                </a:lnTo>
                <a:lnTo>
                  <a:pt x="3405809" y="6473687"/>
                </a:lnTo>
                <a:lnTo>
                  <a:pt x="3425687" y="6612835"/>
                </a:lnTo>
                <a:lnTo>
                  <a:pt x="3551583" y="6698974"/>
                </a:lnTo>
                <a:lnTo>
                  <a:pt x="3670852" y="6659218"/>
                </a:lnTo>
                <a:lnTo>
                  <a:pt x="3975652" y="6480313"/>
                </a:lnTo>
                <a:lnTo>
                  <a:pt x="4618383" y="6248400"/>
                </a:lnTo>
                <a:lnTo>
                  <a:pt x="4525618" y="5989983"/>
                </a:lnTo>
                <a:lnTo>
                  <a:pt x="4691270" y="5930348"/>
                </a:lnTo>
                <a:lnTo>
                  <a:pt x="5194852" y="5923722"/>
                </a:lnTo>
                <a:lnTo>
                  <a:pt x="5393635" y="5685183"/>
                </a:lnTo>
                <a:lnTo>
                  <a:pt x="5592418" y="5479774"/>
                </a:lnTo>
                <a:lnTo>
                  <a:pt x="5784574" y="5380383"/>
                </a:lnTo>
                <a:lnTo>
                  <a:pt x="5890591" y="5360505"/>
                </a:lnTo>
                <a:lnTo>
                  <a:pt x="5910470" y="5287618"/>
                </a:lnTo>
                <a:lnTo>
                  <a:pt x="5890591" y="5128592"/>
                </a:lnTo>
                <a:lnTo>
                  <a:pt x="5758070" y="5121965"/>
                </a:lnTo>
                <a:lnTo>
                  <a:pt x="5446644" y="5234609"/>
                </a:lnTo>
                <a:lnTo>
                  <a:pt x="5254487" y="5181600"/>
                </a:lnTo>
                <a:lnTo>
                  <a:pt x="5188226" y="5029200"/>
                </a:lnTo>
                <a:lnTo>
                  <a:pt x="5141844" y="5049079"/>
                </a:lnTo>
                <a:lnTo>
                  <a:pt x="5022574" y="4949687"/>
                </a:lnTo>
                <a:lnTo>
                  <a:pt x="4684644" y="4856922"/>
                </a:lnTo>
                <a:lnTo>
                  <a:pt x="4558748" y="4744279"/>
                </a:lnTo>
                <a:lnTo>
                  <a:pt x="4452731" y="4479235"/>
                </a:lnTo>
                <a:lnTo>
                  <a:pt x="4406348" y="4366592"/>
                </a:lnTo>
                <a:lnTo>
                  <a:pt x="4426226" y="2650435"/>
                </a:lnTo>
                <a:lnTo>
                  <a:pt x="4366591" y="2683565"/>
                </a:lnTo>
                <a:lnTo>
                  <a:pt x="4366591" y="2756452"/>
                </a:lnTo>
                <a:lnTo>
                  <a:pt x="4147931" y="2650435"/>
                </a:lnTo>
                <a:lnTo>
                  <a:pt x="4128052" y="2471531"/>
                </a:lnTo>
                <a:lnTo>
                  <a:pt x="4028661" y="2425148"/>
                </a:lnTo>
                <a:lnTo>
                  <a:pt x="3962400" y="2365513"/>
                </a:lnTo>
                <a:lnTo>
                  <a:pt x="3876261" y="2305879"/>
                </a:lnTo>
                <a:lnTo>
                  <a:pt x="3816626" y="2153479"/>
                </a:lnTo>
                <a:lnTo>
                  <a:pt x="3644348" y="1941444"/>
                </a:lnTo>
                <a:lnTo>
                  <a:pt x="3657600" y="1828800"/>
                </a:lnTo>
                <a:lnTo>
                  <a:pt x="3723861" y="1769165"/>
                </a:lnTo>
                <a:lnTo>
                  <a:pt x="3690731" y="1610139"/>
                </a:lnTo>
                <a:lnTo>
                  <a:pt x="3717235" y="1530626"/>
                </a:lnTo>
                <a:lnTo>
                  <a:pt x="3611218" y="1311965"/>
                </a:lnTo>
                <a:lnTo>
                  <a:pt x="3690731" y="1027044"/>
                </a:lnTo>
                <a:lnTo>
                  <a:pt x="3657600" y="901148"/>
                </a:lnTo>
                <a:lnTo>
                  <a:pt x="3478696" y="854765"/>
                </a:lnTo>
                <a:lnTo>
                  <a:pt x="3187148" y="788505"/>
                </a:lnTo>
                <a:lnTo>
                  <a:pt x="2862470" y="815009"/>
                </a:lnTo>
                <a:lnTo>
                  <a:pt x="2670313" y="629479"/>
                </a:lnTo>
                <a:lnTo>
                  <a:pt x="2166731" y="443948"/>
                </a:lnTo>
                <a:lnTo>
                  <a:pt x="2027583" y="212035"/>
                </a:lnTo>
                <a:lnTo>
                  <a:pt x="1742661" y="0"/>
                </a:lnTo>
                <a:close/>
              </a:path>
            </a:pathLst>
          </a:custGeom>
          <a:blipFill dpi="0"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LightScreen/>
                      </a14:imgEffect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-5080000" ty="38100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4F8E9E-1B7C-F00B-2386-769281E8AFA4}"/>
              </a:ext>
            </a:extLst>
          </p:cNvPr>
          <p:cNvCxnSpPr>
            <a:cxnSpLocks/>
          </p:cNvCxnSpPr>
          <p:nvPr/>
        </p:nvCxnSpPr>
        <p:spPr>
          <a:xfrm>
            <a:off x="619908" y="3627520"/>
            <a:ext cx="4693472" cy="0"/>
          </a:xfrm>
          <a:prstGeom prst="line">
            <a:avLst/>
          </a:prstGeom>
          <a:ln w="76200">
            <a:solidFill>
              <a:srgbClr val="82C8D0"/>
            </a:solidFill>
          </a:ln>
          <a:effectLst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5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FED1B-9104-1AE9-18EE-623CE6A6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78EFFF9-DBB8-1F86-F098-7F85EC778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C2B5C-A19A-8DEC-3FA0-91932C7D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Breeding Bird Atlases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8238B95B-0AB7-E18D-A166-55B104B20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98F8-EC27-9B06-A3A4-2EE01F053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7266081" cy="411917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Engaging the public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 Appreciation and stewardship of birds and their habitats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200" dirty="0"/>
              <a:t>Supporting research and education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 New insights into bird ecology</a:t>
            </a:r>
            <a:endParaRPr lang="en-US" sz="18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200" dirty="0"/>
              <a:t>Mapping bird distributions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Discover habitat associations and biodiversity hotspots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200" dirty="0"/>
              <a:t>Assessing population status and trend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Monitor the health of populations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200" dirty="0"/>
              <a:t>Informing conservation and management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   Designate protected areas, inform land acquisition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BE116-1A40-B34D-323E-4790EF0B5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6"/>
          <a:stretch/>
        </p:blipFill>
        <p:spPr>
          <a:xfrm>
            <a:off x="8141231" y="2277704"/>
            <a:ext cx="2062341" cy="2653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6991F5-C172-7F75-D5D6-3D53077C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92" y="3950869"/>
            <a:ext cx="2062341" cy="2737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538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6F2A3-00E8-5A13-AFB4-BBF44F0E0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602FE3F-C0BA-8AFF-B90B-20EC44B66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57BB5-8696-FAD7-66E6-766237CB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Breeding Bird Atlases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C05D3D39-EE50-3EA4-4DF6-2220481B0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00260-62D7-4CC7-F2E1-73FD7602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  <a:ln>
            <a:noFill/>
          </a:ln>
        </p:spPr>
        <p:txBody>
          <a:bodyPr anchor="t">
            <a:normAutofit/>
          </a:bodyPr>
          <a:lstStyle/>
          <a:p>
            <a:r>
              <a:rPr lang="en-US" sz="2200" dirty="0"/>
              <a:t>Distribute effort across the province</a:t>
            </a:r>
          </a:p>
          <a:p>
            <a:r>
              <a:rPr lang="en-US" sz="2200" dirty="0"/>
              <a:t>Involvement of volunteers and professionals</a:t>
            </a:r>
          </a:p>
          <a:p>
            <a:r>
              <a:rPr lang="en-US" sz="2200" dirty="0"/>
              <a:t>Illustrate effort in atlas vs non-atlas years:</a:t>
            </a:r>
          </a:p>
          <a:p>
            <a:pPr lvl="1"/>
            <a:r>
              <a:rPr lang="en-US" sz="1800" dirty="0"/>
              <a:t>Ontario, Saskatchewan, BC, Maritimes</a:t>
            </a:r>
          </a:p>
          <a:p>
            <a:endParaRPr lang="en-US" sz="2200" dirty="0"/>
          </a:p>
        </p:txBody>
      </p:sp>
      <p:pic>
        <p:nvPicPr>
          <p:cNvPr id="8194" name="Picture 2" descr="Tree Swallow Adult">
            <a:extLst>
              <a:ext uri="{FF2B5EF4-FFF2-40B4-BE49-F238E27FC236}">
                <a16:creationId xmlns:a16="http://schemas.microsoft.com/office/drawing/2014/main" id="{70C95D21-EDC0-648D-DF49-B722EA859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3021" l="10000" r="90000">
                        <a14:foregroundMark x1="38359" y1="7500" x2="40547" y2="9688"/>
                        <a14:foregroundMark x1="65703" y1="90521" x2="67734" y2="93021"/>
                        <a14:foregroundMark x1="47344" y1="49896" x2="43203" y2="50208"/>
                      </a14:backgroundRemoval>
                    </a14:imgEffect>
                    <a14:imgEffect>
                      <a14:artisticPencilSketch trans="40000" pressure="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07" r="16054" b="3533"/>
          <a:stretch/>
        </p:blipFill>
        <p:spPr bwMode="auto">
          <a:xfrm>
            <a:off x="10049973" y="-129716"/>
            <a:ext cx="1840009" cy="25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C8FEE-B4DC-3AC5-F5C1-400F23FA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5BC3880-167B-654C-DFF6-B0E47BF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AEBCF-C323-AA4B-92D6-E0968B95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Types of data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86F6ADB0-5F63-BD13-E07A-E41EF65E4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3DD3F-E3E9-AC8A-0B09-550E4E38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Checklists</a:t>
            </a:r>
          </a:p>
          <a:p>
            <a:r>
              <a:rPr lang="en-US" sz="2200" dirty="0"/>
              <a:t>Point counts</a:t>
            </a:r>
          </a:p>
          <a:p>
            <a:r>
              <a:rPr lang="en-US" sz="2200" dirty="0"/>
              <a:t>Recordings</a:t>
            </a:r>
          </a:p>
          <a:p>
            <a:endParaRPr lang="en-US" sz="2200" dirty="0"/>
          </a:p>
          <a:p>
            <a:r>
              <a:rPr lang="en-US" sz="2200" dirty="0"/>
              <a:t>General </a:t>
            </a:r>
            <a:r>
              <a:rPr lang="en-US" sz="2200" dirty="0" err="1"/>
              <a:t>atlassing</a:t>
            </a:r>
            <a:r>
              <a:rPr lang="en-US" sz="2200" dirty="0"/>
              <a:t> (checklists)</a:t>
            </a:r>
          </a:p>
          <a:p>
            <a:r>
              <a:rPr lang="en-US" sz="2200" dirty="0"/>
              <a:t>Presence / absence</a:t>
            </a:r>
          </a:p>
          <a:p>
            <a:r>
              <a:rPr lang="en-US" sz="2200" dirty="0"/>
              <a:t>Relative abundance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8485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3D7F1-C083-82B8-0A7D-F693CB45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E45E-E0B8-A969-0A09-8F6C9F9A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Analysis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6FA04-6444-BC9A-7D83-D18B804D0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CC39FF-9441-1B5D-195F-1F11BC577DDC}"/>
                  </a:ext>
                </a:extLst>
              </p:cNvPr>
              <p:cNvSpPr txBox="1"/>
              <p:nvPr/>
            </p:nvSpPr>
            <p:spPr>
              <a:xfrm>
                <a:off x="8659978" y="2897111"/>
                <a:ext cx="2261453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CC39FF-9441-1B5D-195F-1F11BC57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978" y="2897111"/>
                <a:ext cx="2261453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74DAE31-6EEE-F952-FC32-90903E76CA7A}"/>
              </a:ext>
            </a:extLst>
          </p:cNvPr>
          <p:cNvSpPr txBox="1"/>
          <p:nvPr/>
        </p:nvSpPr>
        <p:spPr>
          <a:xfrm>
            <a:off x="7961903" y="2003258"/>
            <a:ext cx="3657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“Statistics is the grammar of science”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-Karl Pearson</a:t>
            </a:r>
          </a:p>
        </p:txBody>
      </p:sp>
      <p:pic>
        <p:nvPicPr>
          <p:cNvPr id="1028" name="Picture 4" descr="Overview">
            <a:extLst>
              <a:ext uri="{FF2B5EF4-FFF2-40B4-BE49-F238E27FC236}">
                <a16:creationId xmlns:a16="http://schemas.microsoft.com/office/drawing/2014/main" id="{62EAB48A-24D0-677E-11E7-FC9FC808C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39" y="3798261"/>
            <a:ext cx="3657604" cy="223903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657B24-DF47-AED9-50E5-CC100EB97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62" b="94179" l="5951" r="93466">
                        <a14:foregroundMark x1="87631" y1="6080" x2="79697" y2="9573"/>
                        <a14:foregroundMark x1="79697" y1="9573" x2="69195" y2="7762"/>
                        <a14:foregroundMark x1="69195" y1="7762" x2="68495" y2="7762"/>
                        <a14:foregroundMark x1="58810" y1="16429" x2="54259" y2="31695"/>
                        <a14:foregroundMark x1="92182" y1="18887" x2="81097" y2="19146"/>
                        <a14:foregroundMark x1="93466" y1="18887" x2="84131" y2="18499"/>
                        <a14:foregroundMark x1="79113" y1="13972" x2="81564" y2="18629"/>
                        <a14:foregroundMark x1="32089" y1="75679" x2="19487" y2="79690"/>
                        <a14:foregroundMark x1="19487" y1="79690" x2="19253" y2="79948"/>
                        <a14:foregroundMark x1="23337" y1="80854" x2="6884" y2="89392"/>
                        <a14:foregroundMark x1="6884" y1="89392" x2="6884" y2="89392"/>
                        <a14:foregroundMark x1="6884" y1="89521" x2="5951" y2="90168"/>
                        <a14:foregroundMark x1="9568" y1="90298" x2="6418" y2="90815"/>
                        <a14:foregroundMark x1="41307" y1="74774" x2="32322" y2="77232"/>
                        <a14:foregroundMark x1="45974" y1="75162" x2="43057" y2="77361"/>
                        <a14:foregroundMark x1="51260" y1="85486" x2="51692" y2="86158"/>
                        <a14:foregroundMark x1="45624" y1="76714" x2="51245" y2="85463"/>
                        <a14:foregroundMark x1="46989" y1="92040" x2="47141" y2="91850"/>
                        <a14:foregroundMark x1="51692" y1="86158" x2="50920" y2="87124"/>
                        <a14:foregroundMark x1="47141" y1="91850" x2="46441" y2="91979"/>
                        <a14:foregroundMark x1="60848" y1="92351" x2="62077" y2="92755"/>
                        <a14:foregroundMark x1="54609" y1="90298" x2="56470" y2="90910"/>
                        <a14:foregroundMark x1="60311" y1="93081" x2="64177" y2="93402"/>
                        <a14:foregroundMark x1="62427" y1="76455" x2="66278" y2="84347"/>
                        <a14:foregroundMark x1="66278" y1="84347" x2="73046" y2="89780"/>
                        <a14:foregroundMark x1="73046" y1="89780" x2="75263" y2="93273"/>
                        <a14:foregroundMark x1="75963" y1="93273" x2="82847" y2="94179"/>
                        <a14:foregroundMark x1="82847" y1="94179" x2="83197" y2="94179"/>
                        <a14:foregroundMark x1="83547" y1="94179" x2="84131" y2="93920"/>
                        <a14:backgroundMark x1="54142" y1="79948" x2="61610" y2="88357"/>
                        <a14:backgroundMark x1="61610" y1="88357" x2="61610" y2="88357"/>
                        <a14:backgroundMark x1="58576" y1="79431" x2="65461" y2="87193"/>
                        <a14:backgroundMark x1="65461" y1="87193" x2="65461" y2="87193"/>
                        <a14:backgroundMark x1="50875" y1="79431" x2="49125" y2="77749"/>
                        <a14:backgroundMark x1="42824" y1="79043" x2="48191" y2="85899"/>
                        <a14:backgroundMark x1="48191" y1="85899" x2="49125" y2="89004"/>
                        <a14:backgroundMark x1="50175" y1="88357" x2="50642" y2="89521"/>
                        <a14:backgroundMark x1="46674" y1="89651" x2="43174" y2="89651"/>
                        <a14:backgroundMark x1="48891" y1="90168" x2="48191" y2="90039"/>
                        <a14:backgroundMark x1="50408" y1="87840" x2="50642" y2="87322"/>
                        <a14:backgroundMark x1="51109" y1="87581" x2="49942" y2="86675"/>
                        <a14:backgroundMark x1="49125" y1="90815" x2="46791" y2="90298"/>
                        <a14:backgroundMark x1="56826" y1="90427" x2="61027" y2="92109"/>
                        <a14:backgroundMark x1="79347" y1="66235" x2="68261" y2="78655"/>
                        <a14:backgroundMark x1="68261" y1="78655" x2="67445" y2="79172"/>
                      </a14:backgroundRemoval>
                    </a14:imgEffect>
                    <a14:imgEffect>
                      <a14:artisticPencilSketch trans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3365" y="4767079"/>
            <a:ext cx="2327660" cy="20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4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122BD3-07FE-BA44-D996-B1E6D947A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AE627EE-39D1-ABA5-1450-20F85E537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6C4C8-1A16-AF2B-FE77-6391C667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Bird Distributions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A8154D0E-5287-92D7-F572-99B9C511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2CB32-D5A4-C998-98B9-904CA285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" y="2832263"/>
            <a:ext cx="5066227" cy="3602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6B9336-8FD3-59F6-4AF6-25453238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80" y="2676939"/>
            <a:ext cx="5061121" cy="4134678"/>
          </a:xfrm>
          <a:prstGeom prst="rect">
            <a:avLst/>
          </a:prstGeom>
        </p:spPr>
      </p:pic>
      <p:pic>
        <p:nvPicPr>
          <p:cNvPr id="5122" name="Picture 2" descr="Blue-headed Vireo Adult">
            <a:extLst>
              <a:ext uri="{FF2B5EF4-FFF2-40B4-BE49-F238E27FC236}">
                <a16:creationId xmlns:a16="http://schemas.microsoft.com/office/drawing/2014/main" id="{043AAE12-D81A-0D35-E34A-92619EB04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926" l="4583" r="97500">
                        <a14:foregroundMark x1="48194" y1="27037" x2="58333" y2="32037"/>
                        <a14:foregroundMark x1="61250" y1="36667" x2="64306" y2="43519"/>
                        <a14:foregroundMark x1="61250" y1="34074" x2="62083" y2="36111"/>
                        <a14:foregroundMark x1="74028" y1="56296" x2="79167" y2="63148"/>
                        <a14:foregroundMark x1="89028" y1="70741" x2="91667" y2="73148"/>
                        <a14:foregroundMark x1="64167" y1="45185" x2="59722" y2="47593"/>
                        <a14:foregroundMark x1="83333" y1="89259" x2="93333" y2="92963"/>
                        <a14:foregroundMark x1="93333" y1="92963" x2="94028" y2="93704"/>
                        <a14:foregroundMark x1="94306" y1="93704" x2="97500" y2="95926"/>
                        <a14:foregroundMark x1="12222" y1="77037" x2="4583" y2="75556"/>
                        <a14:foregroundMark x1="91667" y1="89074" x2="95139" y2="90185"/>
                        <a14:foregroundMark x1="50556" y1="25000" x2="53194" y2="26481"/>
                        <a14:foregroundMark x1="51389" y1="25000" x2="54306" y2="27037"/>
                        <a14:foregroundMark x1="34306" y1="13333" x2="39028" y2="16111"/>
                        <a14:foregroundMark x1="37917" y1="14630" x2="42500" y2="17778"/>
                        <a14:foregroundMark x1="35833" y1="14259" x2="38611" y2="15926"/>
                        <a14:foregroundMark x1="35694" y1="14259" x2="38889" y2="15741"/>
                        <a14:foregroundMark x1="35556" y1="13704" x2="38611" y2="15556"/>
                        <a14:foregroundMark x1="38056" y1="14815" x2="35972" y2="13519"/>
                      </a14:backgroundRemoval>
                    </a14:imgEffect>
                    <a14:imgEffect>
                      <a14:artisticPencilSketch trans="25000" pressure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107" y="0"/>
            <a:ext cx="2770632" cy="207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462DB-A7DA-7E54-EDFB-523DA2FA52EC}"/>
              </a:ext>
            </a:extLst>
          </p:cNvPr>
          <p:cNvSpPr/>
          <p:nvPr/>
        </p:nvSpPr>
        <p:spPr>
          <a:xfrm>
            <a:off x="1080052" y="6115878"/>
            <a:ext cx="357809" cy="14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3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FFB6AD-A296-7408-9263-072EF24C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8F68562-7AA5-E4A8-9368-433915CD1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DBE22-C0CE-E7A1-10B5-577C2ACA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Population Change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42428964-DE60-2B3B-549A-8D177CCCB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1831F-54CF-6FA3-CEB5-E9296D086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t="18809" r="61250" b="49249"/>
          <a:stretch/>
        </p:blipFill>
        <p:spPr>
          <a:xfrm>
            <a:off x="323475" y="2793293"/>
            <a:ext cx="11669741" cy="3754764"/>
          </a:xfrm>
          <a:prstGeom prst="rect">
            <a:avLst/>
          </a:prstGeom>
        </p:spPr>
      </p:pic>
      <p:pic>
        <p:nvPicPr>
          <p:cNvPr id="7170" name="Picture 2" descr="Black-throated Green Warbler Adult male">
            <a:extLst>
              <a:ext uri="{FF2B5EF4-FFF2-40B4-BE49-F238E27FC236}">
                <a16:creationId xmlns:a16="http://schemas.microsoft.com/office/drawing/2014/main" id="{B6C716CE-2F67-0577-9512-DDAB40E79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063" r="90000">
                        <a14:foregroundMark x1="33047" y1="58229" x2="4063" y2="71771"/>
                        <a14:foregroundMark x1="32422" y1="55104" x2="24531" y2="61354"/>
                        <a14:foregroundMark x1="40156" y1="45000" x2="35078" y2="50208"/>
                        <a14:foregroundMark x1="40781" y1="43021" x2="34375" y2="50625"/>
                        <a14:foregroundMark x1="30078" y1="57083" x2="22969" y2="61250"/>
                        <a14:foregroundMark x1="36484" y1="65000" x2="29531" y2="67188"/>
                        <a14:foregroundMark x1="29531" y1="67188" x2="27422" y2="69271"/>
                        <a14:foregroundMark x1="29219" y1="65104" x2="23516" y2="65104"/>
                        <a14:foregroundMark x1="52266" y1="65313" x2="41172" y2="64375"/>
                        <a14:foregroundMark x1="45781" y1="66354" x2="38203" y2="65208"/>
                        <a14:foregroundMark x1="42031" y1="66771" x2="36641" y2="64271"/>
                        <a14:foregroundMark x1="55408" y1="78765" x2="57969" y2="83438"/>
                        <a14:foregroundMark x1="50547" y1="69896" x2="55289" y2="78549"/>
                        <a14:foregroundMark x1="61719" y1="81458" x2="63828" y2="83021"/>
                        <a14:foregroundMark x1="63672" y1="82917" x2="65625" y2="83021"/>
                        <a14:foregroundMark x1="88750" y1="21146" x2="85469" y2="22708"/>
                        <a14:foregroundMark x1="32109" y1="54688" x2="28359" y2="57500"/>
                        <a14:foregroundMark x1="77813" y1="57083" x2="72344" y2="64375"/>
                        <a14:foregroundMark x1="72344" y1="64375" x2="56250" y2="71875"/>
                        <a14:foregroundMark x1="56250" y1="71875" x2="52500" y2="71979"/>
                        <a14:foregroundMark x1="72969" y1="63750" x2="68125" y2="67813"/>
                        <a14:foregroundMark x1="73203" y1="64583" x2="66563" y2="68750"/>
                        <a14:foregroundMark x1="71172" y1="66042" x2="68281" y2="67708"/>
                        <a14:foregroundMark x1="55078" y1="72813" x2="62813" y2="83021"/>
                        <a14:foregroundMark x1="49297" y1="69271" x2="43047" y2="66458"/>
                        <a14:foregroundMark x1="64531" y1="84792" x2="65234" y2="87813"/>
                        <a14:foregroundMark x1="65547" y1="84688" x2="57188" y2="86042"/>
                        <a14:foregroundMark x1="58359" y1="86875" x2="53438" y2="86667"/>
                        <a14:foregroundMark x1="56250" y1="84375" x2="52500" y2="84375"/>
                        <a14:foregroundMark x1="58438" y1="86563" x2="64063" y2="87396"/>
                        <a14:foregroundMark x1="63828" y1="86042" x2="70313" y2="85938"/>
                        <a14:foregroundMark x1="66719" y1="84375" x2="72500" y2="85417"/>
                        <a14:foregroundMark x1="66016" y1="87917" x2="74219" y2="87917"/>
                        <a14:foregroundMark x1="72266" y1="86771" x2="78203" y2="85521"/>
                        <a14:foregroundMark x1="48203" y1="85000" x2="41016" y2="85313"/>
                        <a14:foregroundMark x1="49453" y1="84167" x2="50391" y2="82083"/>
                        <a14:foregroundMark x1="75781" y1="84271" x2="82109" y2="80833"/>
                        <a14:foregroundMark x1="86484" y1="80625" x2="78281" y2="87500"/>
                        <a14:foregroundMark x1="85391" y1="79063" x2="82188" y2="78333"/>
                        <a14:foregroundMark x1="78516" y1="81042" x2="77031" y2="80729"/>
                        <a14:foregroundMark x1="77500" y1="83438" x2="76094" y2="82708"/>
                        <a14:foregroundMark x1="53125" y1="81042" x2="53125" y2="84271"/>
                        <a14:backgroundMark x1="65469" y1="74479" x2="60078" y2="74792"/>
                        <a14:backgroundMark x1="56328" y1="77500" x2="60313" y2="83125"/>
                        <a14:backgroundMark x1="27187" y1="66667" x2="25781" y2="66667"/>
                        <a14:backgroundMark x1="32891" y1="71771" x2="27891" y2="74583"/>
                        <a14:backgroundMark x1="72734" y1="68750" x2="66719" y2="72813"/>
                        <a14:backgroundMark x1="59219" y1="74688" x2="57813" y2="74375"/>
                        <a14:backgroundMark x1="53203" y1="78958" x2="52344" y2="78646"/>
                        <a14:backgroundMark x1="55078" y1="81354" x2="54454" y2="81077"/>
                        <a14:backgroundMark x1="54922" y1="82188" x2="54844" y2="82813"/>
                      </a14:backgroundRemoval>
                    </a14:imgEffect>
                    <a14:imgEffect>
                      <a14:artisticPencilSketch trans="30000" pressur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753" y="238539"/>
            <a:ext cx="2153479" cy="16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4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DF4C6-784E-2D35-2082-D4F15967E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9AB1D7C-3A5C-0C74-C92C-CDACF065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A7D96-646E-DE3B-C27F-2D0315CF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Conservation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B6928BF2-C058-72C1-137A-5A7616D4D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Least Flycatcher Identification, All About Birds, Cornell Lab of Ornithology">
            <a:extLst>
              <a:ext uri="{FF2B5EF4-FFF2-40B4-BE49-F238E27FC236}">
                <a16:creationId xmlns:a16="http://schemas.microsoft.com/office/drawing/2014/main" id="{59D8B2AA-399D-261B-E2CE-0E6264EF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167" l="10000" r="98333">
                        <a14:foregroundMark x1="78958" y1="34444" x2="65417" y2="61111"/>
                        <a14:foregroundMark x1="65417" y1="61111" x2="64375" y2="61667"/>
                        <a14:foregroundMark x1="64167" y1="63333" x2="66458" y2="66944"/>
                        <a14:foregroundMark x1="68125" y1="80278" x2="58333" y2="87778"/>
                        <a14:foregroundMark x1="56042" y1="91667" x2="50833" y2="94444"/>
                        <a14:foregroundMark x1="37708" y1="93056" x2="32083" y2="94444"/>
                        <a14:foregroundMark x1="87500" y1="73333" x2="98333" y2="66944"/>
                        <a14:foregroundMark x1="98333" y1="66944" x2="98333" y2="66944"/>
                        <a14:foregroundMark x1="88958" y1="76944" x2="92292" y2="80278"/>
                        <a14:foregroundMark x1="80000" y1="30556" x2="84583" y2="32778"/>
                        <a14:foregroundMark x1="84375" y1="32778" x2="80208" y2="31111"/>
                      </a14:backgroundRemoval>
                    </a14:imgEffect>
                    <a14:imgEffect>
                      <a14:artisticPencilGrayscale trans="20000" pencilSize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307" y="4219015"/>
            <a:ext cx="3379693" cy="25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CEBFA-4278-DC22-8D69-FCE17B4DA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Examples of conservation</a:t>
            </a:r>
          </a:p>
          <a:p>
            <a:r>
              <a:rPr lang="en-US" sz="2200" dirty="0"/>
              <a:t>Species at risk</a:t>
            </a:r>
          </a:p>
        </p:txBody>
      </p:sp>
    </p:spTree>
    <p:extLst>
      <p:ext uri="{BB962C8B-B14F-4D97-AF65-F5344CB8AC3E}">
        <p14:creationId xmlns:p14="http://schemas.microsoft.com/office/powerpoint/2010/main" val="2876492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3253D-D91A-0049-7607-900386DC2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572FA48-100E-9166-6024-6B49EE8C7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2327D-BD13-19C8-A003-F74AA4A43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Acknowledgments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48D93E40-156B-BE33-4371-2470D6FF8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47253-868C-DC04-D6E4-D250A3D8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endParaRPr lang="en-US" sz="2200" dirty="0"/>
          </a:p>
        </p:txBody>
      </p:sp>
      <p:pic>
        <p:nvPicPr>
          <p:cNvPr id="5" name="Picture 2" descr="Brewer's Blackbird - eBird Canada">
            <a:extLst>
              <a:ext uri="{FF2B5EF4-FFF2-40B4-BE49-F238E27FC236}">
                <a16:creationId xmlns:a16="http://schemas.microsoft.com/office/drawing/2014/main" id="{2BD7F47A-74D0-8C39-1DC1-10CDB08E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0" b="98148" l="2500" r="90556">
                        <a14:foregroundMark x1="9611" y1="84148" x2="6333" y2="87556"/>
                        <a14:foregroundMark x1="9889" y1="85037" x2="6889" y2="88074"/>
                        <a14:foregroundMark x1="2500" y1="88222" x2="5111" y2="88815"/>
                        <a14:foregroundMark x1="81500" y1="97481" x2="53444" y2="86815"/>
                        <a14:foregroundMark x1="53444" y1="86815" x2="40548" y2="85619"/>
                        <a14:foregroundMark x1="14270" y1="85863" x2="3111" y2="87704"/>
                        <a14:foregroundMark x1="3111" y1="87704" x2="444" y2="94148"/>
                        <a14:foregroundMark x1="444" y1="94148" x2="11500" y2="99407"/>
                        <a14:foregroundMark x1="11500" y1="99407" x2="36111" y2="99778"/>
                        <a14:foregroundMark x1="36111" y1="99778" x2="72389" y2="98370"/>
                        <a14:foregroundMark x1="72389" y1="98370" x2="17889" y2="94593"/>
                        <a14:foregroundMark x1="46333" y1="86370" x2="57167" y2="84593"/>
                        <a14:foregroundMark x1="57167" y1="84593" x2="60111" y2="85778"/>
                        <a14:foregroundMark x1="48056" y1="84000" x2="48611" y2="85111"/>
                        <a14:foregroundMark x1="45389" y1="85259" x2="45611" y2="84593"/>
                        <a14:foregroundMark x1="81222" y1="9926" x2="77444" y2="9630"/>
                        <a14:foregroundMark x1="84278" y1="12963" x2="90167" y2="14519"/>
                        <a14:foregroundMark x1="90556" y1="14815" x2="85389" y2="17037"/>
                        <a14:backgroundMark x1="18333" y1="82444" x2="16222" y2="84148"/>
                        <a14:backgroundMark x1="16333" y1="84741" x2="14056" y2="85481"/>
                        <a14:backgroundMark x1="16889" y1="85407" x2="22500" y2="84741"/>
                        <a14:backgroundMark x1="22500" y1="84741" x2="22722" y2="84815"/>
                        <a14:backgroundMark x1="26889" y1="84444" x2="28167" y2="85407"/>
                        <a14:backgroundMark x1="30889" y1="84741" x2="34500" y2="85185"/>
                        <a14:backgroundMark x1="37889" y1="85481" x2="35000" y2="85407"/>
                        <a14:backgroundMark x1="30556" y1="84296" x2="28556" y2="85037"/>
                        <a14:backgroundMark x1="27167" y1="84444" x2="23389" y2="84296"/>
                        <a14:backgroundMark x1="24056" y1="84000" x2="21889" y2="84741"/>
                        <a14:backgroundMark x1="36944" y1="86148" x2="39722" y2="85556"/>
                        <a14:backgroundMark x1="39167" y1="85778" x2="40778" y2="85037"/>
                      </a14:backgroundRemoval>
                    </a14:imgEffect>
                    <a14:imgEffect>
                      <a14:artisticPencilGrayscale trans="10000" pencilSize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79680" y="4716184"/>
            <a:ext cx="2855755" cy="21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38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1309</TotalTime>
  <Words>151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Analyzing bird populations through space and time</vt:lpstr>
      <vt:lpstr>Breeding Bird Atlases</vt:lpstr>
      <vt:lpstr>Breeding Bird Atlases</vt:lpstr>
      <vt:lpstr>Types of data</vt:lpstr>
      <vt:lpstr>Analysis</vt:lpstr>
      <vt:lpstr>Bird Distributions</vt:lpstr>
      <vt:lpstr>Population Change</vt:lpstr>
      <vt:lpstr>Conservation</vt:lpstr>
      <vt:lpstr>Acknowledgments</vt:lpstr>
    </vt:vector>
  </TitlesOfParts>
  <Company>Environment and Climate Change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bird populations through space and time</dc:title>
  <dc:creator>Iles,David (ECCC)</dc:creator>
  <cp:lastModifiedBy>Iles,David (ECCC)</cp:lastModifiedBy>
  <cp:revision>1</cp:revision>
  <dcterms:created xsi:type="dcterms:W3CDTF">2024-02-06T16:56:05Z</dcterms:created>
  <dcterms:modified xsi:type="dcterms:W3CDTF">2024-02-07T14:45:49Z</dcterms:modified>
</cp:coreProperties>
</file>